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4" r:id="rId7"/>
    <p:sldId id="268" r:id="rId8"/>
    <p:sldId id="266" r:id="rId9"/>
    <p:sldId id="267" r:id="rId10"/>
    <p:sldId id="258" r:id="rId11"/>
    <p:sldId id="265" r:id="rId12"/>
  </p:sldIdLst>
  <p:sldSz cx="9144000" cy="6858000" type="screen4x3"/>
  <p:notesSz cx="6858000" cy="9144000"/>
  <p:embeddedFontLst>
    <p:embeddedFont>
      <p:font typeface="DX아기사랑B" panose="020B0600000101010101" charset="-127"/>
      <p:regular r:id="rId14"/>
    </p:embeddedFont>
    <p:embeddedFont>
      <p:font typeface="HY강B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00"/>
    <a:srgbClr val="E1E151"/>
    <a:srgbClr val="62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12" autoAdjust="0"/>
  </p:normalViewPr>
  <p:slideViewPr>
    <p:cSldViewPr showGuides="1">
      <p:cViewPr varScale="1">
        <p:scale>
          <a:sx n="66" d="100"/>
          <a:sy n="66" d="100"/>
        </p:scale>
        <p:origin x="8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C577-02FC-4E64-B0BE-9E598E2DDD98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02A12-5E5A-44E9-8C5E-7304AF85D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42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02A12-5E5A-44E9-8C5E-7304AF85D50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0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8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3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0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9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7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4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3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59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4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84738-3283-475B-BB72-FF67B977E212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589BC-A4B3-44A6-8EE7-F2E958419D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3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10543"/>
            <a:ext cx="2376264" cy="3892821"/>
          </a:xfrm>
          <a:prstGeom prst="rect">
            <a:avLst/>
          </a:prstGeom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84" y="-69186"/>
            <a:ext cx="5808692" cy="362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24" name="직선 연결선 1023"/>
          <p:cNvCxnSpPr/>
          <p:nvPr/>
        </p:nvCxnSpPr>
        <p:spPr>
          <a:xfrm>
            <a:off x="5568440" y="3593142"/>
            <a:ext cx="3060340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5498260" y="313398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DX아기사랑B" pitchFamily="2" charset="-127"/>
                <a:ea typeface="DX아기사랑B" pitchFamily="2" charset="-127"/>
              </a:rPr>
              <a:t>Jelly Bean Team</a:t>
            </a:r>
            <a:endParaRPr lang="ko-KR" altLang="en-US" sz="2000" dirty="0">
              <a:latin typeface="DX아기사랑B" pitchFamily="2" charset="-127"/>
              <a:ea typeface="DX아기사랑B" pitchFamily="2" charset="-127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5601792" y="3681179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조장 </a:t>
            </a:r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: </a:t>
            </a:r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정현우</a:t>
            </a:r>
            <a:endParaRPr lang="en-US" altLang="ko-KR" dirty="0">
              <a:latin typeface="DX아기사랑B" pitchFamily="2" charset="-127"/>
              <a:ea typeface="DX아기사랑B" pitchFamily="2" charset="-127"/>
            </a:endParaRPr>
          </a:p>
          <a:p>
            <a:pPr algn="ctr"/>
            <a:endParaRPr lang="en-US" altLang="ko-KR" dirty="0">
              <a:latin typeface="DX아기사랑B" pitchFamily="2" charset="-127"/>
              <a:ea typeface="DX아기사랑B" pitchFamily="2" charset="-127"/>
            </a:endParaRPr>
          </a:p>
          <a:p>
            <a:pPr algn="ctr"/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조원 </a:t>
            </a:r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:</a:t>
            </a:r>
            <a:endParaRPr lang="ko-KR" altLang="en-US" dirty="0">
              <a:latin typeface="DX아기사랑B" pitchFamily="2" charset="-127"/>
              <a:ea typeface="DX아기사랑B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469358"/>
            <a:ext cx="6264696" cy="6376653"/>
          </a:xfrm>
          <a:prstGeom prst="rect">
            <a:avLst/>
          </a:prstGeom>
        </p:spPr>
      </p:pic>
      <p:sp>
        <p:nvSpPr>
          <p:cNvPr id="1032" name="순서도: 연결자 1031"/>
          <p:cNvSpPr/>
          <p:nvPr/>
        </p:nvSpPr>
        <p:spPr>
          <a:xfrm>
            <a:off x="5483352" y="3519597"/>
            <a:ext cx="170176" cy="147089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68978" y="-11681"/>
            <a:ext cx="1096968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68978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chemeClr val="bg1"/>
                </a:solidFill>
              </a:rPr>
              <a:t>JellyBean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62914" y="-3529"/>
            <a:ext cx="1096968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1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65" y="888053"/>
            <a:ext cx="8350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71800" y="1035045"/>
            <a:ext cx="454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Jelly Diary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시연 동영상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46937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시연 동영상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시연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82984" y="1643702"/>
            <a:ext cx="2626398" cy="48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960" y="2326814"/>
            <a:ext cx="6511255" cy="1080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960" y="2370262"/>
            <a:ext cx="6511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하늘구름" pitchFamily="18" charset="-127"/>
                <a:ea typeface="DX하늘구름" pitchFamily="18" charset="-127"/>
              </a:rPr>
              <a:t>THANK YOU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808"/>
            <a:ext cx="4608512" cy="460851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18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769774" y="1153443"/>
            <a:ext cx="188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하루</a:t>
            </a:r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를 기록해보자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소개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36186" y="2828180"/>
            <a:ext cx="713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DX아기사랑B" pitchFamily="2" charset="-127"/>
                <a:ea typeface="DX아기사랑B" pitchFamily="2" charset="-127"/>
              </a:rPr>
              <a:t>간단한 </a:t>
            </a:r>
            <a:r>
              <a:rPr lang="ko-KR" altLang="en-US" sz="2200" dirty="0" err="1">
                <a:latin typeface="DX아기사랑B" pitchFamily="2" charset="-127"/>
                <a:ea typeface="DX아기사랑B" pitchFamily="2" charset="-127"/>
              </a:rPr>
              <a:t>어플</a:t>
            </a:r>
            <a:r>
              <a:rPr lang="ko-KR" altLang="en-US" sz="2200" dirty="0">
                <a:latin typeface="DX아기사랑B" pitchFamily="2" charset="-127"/>
                <a:ea typeface="DX아기사랑B" pitchFamily="2" charset="-127"/>
              </a:rPr>
              <a:t> 동작을 통한 하루하루 자신의 일상을 기록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4439" y="3474510"/>
            <a:ext cx="7420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DX아기사랑B" pitchFamily="2" charset="-127"/>
                <a:ea typeface="DX아기사랑B" pitchFamily="2" charset="-127"/>
              </a:rPr>
              <a:t>기록된 내용을 해당 날짜 </a:t>
            </a:r>
            <a:r>
              <a:rPr lang="ko-KR" altLang="en-US" sz="2200" dirty="0" err="1">
                <a:latin typeface="DX아기사랑B" pitchFamily="2" charset="-127"/>
                <a:ea typeface="DX아기사랑B" pitchFamily="2" charset="-127"/>
              </a:rPr>
              <a:t>선택시</a:t>
            </a:r>
            <a:r>
              <a:rPr lang="ko-KR" altLang="en-US" sz="2200" dirty="0">
                <a:latin typeface="DX아기사랑B" pitchFamily="2" charset="-127"/>
                <a:ea typeface="DX아기사랑B" pitchFamily="2" charset="-127"/>
              </a:rPr>
              <a:t> 확인할 수 있는 </a:t>
            </a:r>
            <a:r>
              <a:rPr lang="ko-KR" altLang="en-US" sz="2200" dirty="0">
                <a:solidFill>
                  <a:srgbClr val="0070C0"/>
                </a:solidFill>
                <a:latin typeface="DX아기사랑B" pitchFamily="2" charset="-127"/>
                <a:ea typeface="DX아기사랑B" pitchFamily="2" charset="-127"/>
              </a:rPr>
              <a:t>일상 다이어리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065946" y="-3529"/>
            <a:ext cx="1096968" cy="53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89681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소개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98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62914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3" y="2736314"/>
            <a:ext cx="942776" cy="94277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12461" y="3997760"/>
            <a:ext cx="1290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강B" pitchFamily="18" charset="-127"/>
                <a:ea typeface="HY강B" pitchFamily="18" charset="-127"/>
              </a:rPr>
              <a:t>날짜 선택</a:t>
            </a:r>
            <a:endParaRPr lang="en-US" altLang="ko-KR" sz="2000" dirty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sz="2000" dirty="0">
                <a:latin typeface="HY강B" pitchFamily="18" charset="-127"/>
                <a:ea typeface="HY강B" pitchFamily="18" charset="-127"/>
              </a:rPr>
              <a:t>&amp;</a:t>
            </a:r>
          </a:p>
          <a:p>
            <a:r>
              <a:rPr lang="ko-KR" altLang="en-US" sz="2000" dirty="0">
                <a:latin typeface="HY강B" pitchFamily="18" charset="-127"/>
                <a:ea typeface="HY강B" pitchFamily="18" charset="-127"/>
              </a:rPr>
              <a:t>월일 이동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00" y="2186900"/>
            <a:ext cx="943200" cy="94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07715" y="3389533"/>
            <a:ext cx="130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강B" pitchFamily="18" charset="-127"/>
                <a:ea typeface="HY강B" pitchFamily="18" charset="-127"/>
              </a:rPr>
              <a:t>내용 작성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17" y="2865490"/>
            <a:ext cx="813600" cy="813600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2500150" y="3220256"/>
            <a:ext cx="641713" cy="3693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6000415" y="3221062"/>
            <a:ext cx="641713" cy="36933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206832" y="399776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강B" pitchFamily="18" charset="-127"/>
                <a:ea typeface="HY강B" pitchFamily="18" charset="-127"/>
              </a:rPr>
              <a:t>내부 저장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기능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69774" y="1153443"/>
            <a:ext cx="188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어플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 기능 </a:t>
            </a:r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소개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5867" y="126171"/>
            <a:ext cx="856828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어플</a:t>
            </a:r>
            <a:r>
              <a:rPr lang="ko-KR" altLang="en-US" sz="1200" b="1" dirty="0">
                <a:solidFill>
                  <a:schemeClr val="bg1"/>
                </a:solidFill>
              </a:rPr>
              <a:t> 기능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00" y="4505591"/>
            <a:ext cx="741600" cy="74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964" y="3929068"/>
            <a:ext cx="399402" cy="38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&amp;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14281" y="5517232"/>
            <a:ext cx="1838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HY강B" pitchFamily="18" charset="-127"/>
                <a:ea typeface="HY강B" pitchFamily="18" charset="-127"/>
              </a:rPr>
              <a:t>갤러리 연동</a:t>
            </a:r>
          </a:p>
        </p:txBody>
      </p:sp>
    </p:spTree>
    <p:extLst>
      <p:ext uri="{BB962C8B-B14F-4D97-AF65-F5344CB8AC3E}">
        <p14:creationId xmlns:p14="http://schemas.microsoft.com/office/powerpoint/2010/main" val="386571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4259882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작동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9" y="1996009"/>
            <a:ext cx="2174268" cy="36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9033" y="5956448"/>
            <a:ext cx="262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캘린더 해당 날짜 표시</a:t>
            </a:r>
          </a:p>
        </p:txBody>
      </p:sp>
      <p:cxnSp>
        <p:nvCxnSpPr>
          <p:cNvPr id="6" name="꺾인 연결선 5"/>
          <p:cNvCxnSpPr/>
          <p:nvPr/>
        </p:nvCxnSpPr>
        <p:spPr>
          <a:xfrm flipV="1">
            <a:off x="2559590" y="2140024"/>
            <a:ext cx="3059413" cy="1008112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950" y="1996009"/>
            <a:ext cx="2175486" cy="3600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11651" y="5956448"/>
            <a:ext cx="3853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X아기사랑B" pitchFamily="2" charset="-127"/>
                <a:ea typeface="DX아기사랑B" pitchFamily="2" charset="-127"/>
              </a:rPr>
              <a:t>Edit Text</a:t>
            </a:r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를 통해 하루 일상 기록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1635" y="13546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[ </a:t>
            </a:r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날짜 클릭 후 </a:t>
            </a:r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]</a:t>
            </a:r>
            <a:endParaRPr lang="ko-KR" altLang="en-US" dirty="0">
              <a:latin typeface="DX아기사랑B" pitchFamily="2" charset="-127"/>
              <a:ea typeface="DX아기사랑B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9774" y="1153443"/>
            <a:ext cx="188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내용 작성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82984" y="126171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어플</a:t>
            </a:r>
            <a:r>
              <a:rPr lang="ko-KR" altLang="en-US" sz="1200" b="1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0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작동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37" y="1998883"/>
            <a:ext cx="2174400" cy="36659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5250" y="5239243"/>
            <a:ext cx="2551354" cy="425571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EA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98883"/>
            <a:ext cx="2174400" cy="36458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1017" y="5959323"/>
            <a:ext cx="30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버튼 클릭하여 작성 내용 저장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56850" y="5959323"/>
            <a:ext cx="33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저장 완료 후 </a:t>
            </a:r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Toast </a:t>
            </a:r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메시지 출력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711398" y="5157192"/>
            <a:ext cx="2588794" cy="0"/>
          </a:xfrm>
          <a:prstGeom prst="straightConnector1">
            <a:avLst/>
          </a:prstGeom>
          <a:ln w="25400">
            <a:solidFill>
              <a:srgbClr val="EA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71635" y="135469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[ </a:t>
            </a:r>
            <a:r>
              <a:rPr lang="ko-KR" altLang="en-US" dirty="0">
                <a:latin typeface="DX아기사랑B" pitchFamily="2" charset="-127"/>
                <a:ea typeface="DX아기사랑B" pitchFamily="2" charset="-127"/>
              </a:rPr>
              <a:t>저장 완료 </a:t>
            </a:r>
            <a:r>
              <a:rPr lang="en-US" altLang="ko-KR" dirty="0">
                <a:latin typeface="DX아기사랑B" pitchFamily="2" charset="-127"/>
                <a:ea typeface="DX아기사랑B" pitchFamily="2" charset="-127"/>
              </a:rPr>
              <a:t>]</a:t>
            </a:r>
            <a:endParaRPr lang="ko-KR" altLang="en-US" dirty="0">
              <a:latin typeface="DX아기사랑B" pitchFamily="2" charset="-127"/>
              <a:ea typeface="DX아기사랑B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69774" y="1153443"/>
            <a:ext cx="188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작성된 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내용 저장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59882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어플</a:t>
            </a:r>
            <a:r>
              <a:rPr lang="ko-KR" altLang="en-US" sz="1200" b="1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6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작동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9" y="1996009"/>
            <a:ext cx="2174268" cy="36004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69774" y="1153443"/>
            <a:ext cx="188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저장된 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일기 확인</a:t>
            </a:r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2559590" y="2140024"/>
            <a:ext cx="3059413" cy="1008112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5246" y="5956448"/>
            <a:ext cx="290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일기를 작성한 날짜 클릭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86" y="1997522"/>
            <a:ext cx="2174400" cy="36338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5493" y="5956448"/>
            <a:ext cx="3401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기록된 내용이 저장되어 나타남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59882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어플</a:t>
            </a:r>
            <a:r>
              <a:rPr lang="ko-KR" altLang="en-US" sz="1200" b="1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8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어플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작동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547" y="497735"/>
            <a:ext cx="4475839" cy="16744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14430" y="1165670"/>
            <a:ext cx="237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작성 페이지</a:t>
            </a:r>
            <a:r>
              <a:rPr lang="en-US" altLang="ko-KR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 - 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날짜 이동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7869" y="5956448"/>
            <a:ext cx="365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내용작성 페이지 상단 날짜 클릭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35493" y="5956448"/>
            <a:ext cx="3401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날짜 선택 페이지로 화면 전환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259882" y="-15281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</a:rPr>
              <a:t>어플</a:t>
            </a:r>
            <a:r>
              <a:rPr lang="ko-KR" altLang="en-US" sz="1200" b="1" dirty="0">
                <a:solidFill>
                  <a:schemeClr val="bg1"/>
                </a:solidFill>
              </a:rPr>
              <a:t> 작동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미구현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기능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8" y="1997522"/>
            <a:ext cx="2174400" cy="363384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085962" y="2204864"/>
            <a:ext cx="1591139" cy="28803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EA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2769774" y="2140024"/>
            <a:ext cx="2849229" cy="208856"/>
          </a:xfrm>
          <a:prstGeom prst="bentConnector3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81" y="1996009"/>
            <a:ext cx="217426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미구현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기능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71173" y="-3529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미구현</a:t>
            </a:r>
            <a:r>
              <a:rPr lang="ko-KR" altLang="en-US" sz="1200" b="1" dirty="0">
                <a:solidFill>
                  <a:schemeClr val="bg1"/>
                </a:solidFill>
              </a:rPr>
              <a:t> 기능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314" y="466052"/>
            <a:ext cx="4885917" cy="16744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58541" y="1121760"/>
            <a:ext cx="2582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초반 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구현 예정</a:t>
            </a:r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이었던 기능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8" y="2105056"/>
            <a:ext cx="2174400" cy="360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4861" y="5993488"/>
            <a:ext cx="2314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DX아기사랑B" pitchFamily="2" charset="-127"/>
                <a:ea typeface="DX아기사랑B" pitchFamily="2" charset="-127"/>
              </a:rPr>
              <a:t>티켓 캘린더 형식 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105056"/>
            <a:ext cx="217715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6342" y="607154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DX아기사랑B" pitchFamily="2" charset="-127"/>
                <a:ea typeface="DX아기사랑B" pitchFamily="2" charset="-127"/>
              </a:rPr>
              <a:t>리스트 형식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64" y="2564904"/>
            <a:ext cx="2396020" cy="240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12476" y="6071542"/>
            <a:ext cx="273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DX아기사랑B" pitchFamily="2" charset="-127"/>
                <a:ea typeface="DX아기사랑B" pitchFamily="2" charset="-127"/>
              </a:rPr>
              <a:t>젤리 색상으로 기분표현</a:t>
            </a:r>
          </a:p>
        </p:txBody>
      </p:sp>
    </p:spTree>
    <p:extLst>
      <p:ext uri="{BB962C8B-B14F-4D97-AF65-F5344CB8AC3E}">
        <p14:creationId xmlns:p14="http://schemas.microsoft.com/office/powerpoint/2010/main" val="404882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67424" y="1093081"/>
            <a:ext cx="2613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DX하늘구름" pitchFamily="18" charset="-127"/>
                <a:ea typeface="DX하늘구름" pitchFamily="18" charset="-127"/>
              </a:rPr>
              <a:t>미구현</a:t>
            </a:r>
            <a:r>
              <a:rPr lang="ko-KR" altLang="en-US" sz="2800" dirty="0">
                <a:latin typeface="DX하늘구름" pitchFamily="18" charset="-127"/>
                <a:ea typeface="DX하늘구름" pitchFamily="18" charset="-127"/>
              </a:rPr>
              <a:t> 기능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" y="-50538"/>
            <a:ext cx="775240" cy="5518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9410" y="114420"/>
            <a:ext cx="936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JellyBean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2984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기능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4379952" y="153974"/>
            <a:ext cx="8568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</a:t>
            </a:r>
            <a:r>
              <a:rPr lang="ko-KR" altLang="en-US" sz="1200" dirty="0"/>
              <a:t> 작동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761933" y="-3529"/>
            <a:ext cx="1302416" cy="53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876256" y="153974"/>
            <a:ext cx="10383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시연 동영상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361246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71173" y="-3529"/>
            <a:ext cx="1096968" cy="5364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71173" y="153974"/>
            <a:ext cx="1038330" cy="27699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미구현</a:t>
            </a:r>
            <a:r>
              <a:rPr lang="ko-KR" altLang="en-US" sz="1200" b="1" dirty="0">
                <a:solidFill>
                  <a:schemeClr val="bg1"/>
                </a:solidFill>
              </a:rPr>
              <a:t> 기능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79538" y="140073"/>
            <a:ext cx="5760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-36512" y="532871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314" y="466052"/>
            <a:ext cx="4885918" cy="16744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50721" y="1121760"/>
            <a:ext cx="249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구현 완료 </a:t>
            </a:r>
            <a:r>
              <a:rPr lang="en-US" altLang="ko-KR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*</a:t>
            </a:r>
            <a:r>
              <a:rPr lang="ko-KR" altLang="en-US" sz="1600" dirty="0">
                <a:solidFill>
                  <a:schemeClr val="bg1"/>
                </a:solidFill>
                <a:latin typeface="DX아기사랑B" pitchFamily="2" charset="-127"/>
                <a:ea typeface="DX아기사랑B" pitchFamily="2" charset="-127"/>
              </a:rPr>
              <a:t>불완전하여 </a:t>
            </a:r>
            <a:r>
              <a:rPr lang="ko-KR" altLang="en-US" sz="1600" dirty="0">
                <a:solidFill>
                  <a:srgbClr val="FFFF00"/>
                </a:solidFill>
                <a:latin typeface="DX아기사랑B" pitchFamily="2" charset="-127"/>
                <a:ea typeface="DX아기사랑B" pitchFamily="2" charset="-127"/>
              </a:rPr>
              <a:t>제외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4" y="1940397"/>
            <a:ext cx="217801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1131716" y="2449272"/>
            <a:ext cx="949369" cy="936104"/>
          </a:xfrm>
          <a:prstGeom prst="ellipse">
            <a:avLst/>
          </a:prstGeom>
          <a:solidFill>
            <a:srgbClr val="EC737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621654" y="3385376"/>
            <a:ext cx="0" cy="144016"/>
          </a:xfrm>
          <a:prstGeom prst="line">
            <a:avLst/>
          </a:prstGeom>
          <a:ln w="25400">
            <a:solidFill>
              <a:srgbClr val="EC7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62" y="1940397"/>
            <a:ext cx="2177158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연결선 37"/>
          <p:cNvCxnSpPr/>
          <p:nvPr/>
        </p:nvCxnSpPr>
        <p:spPr>
          <a:xfrm>
            <a:off x="1649038" y="3529392"/>
            <a:ext cx="4032448" cy="0"/>
          </a:xfrm>
          <a:prstGeom prst="line">
            <a:avLst/>
          </a:prstGeom>
          <a:ln w="25400">
            <a:solidFill>
              <a:srgbClr val="EC737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88668" y="5873164"/>
            <a:ext cx="3382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DX아기사랑B" pitchFamily="2" charset="-127"/>
                <a:ea typeface="DX아기사랑B" pitchFamily="2" charset="-127"/>
              </a:rPr>
              <a:t>갤러리 연동과 사진 저장</a:t>
            </a:r>
          </a:p>
        </p:txBody>
      </p:sp>
    </p:spTree>
    <p:extLst>
      <p:ext uri="{BB962C8B-B14F-4D97-AF65-F5344CB8AC3E}">
        <p14:creationId xmlns:p14="http://schemas.microsoft.com/office/powerpoint/2010/main" val="1690297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259</Words>
  <Application>Microsoft Office PowerPoint</Application>
  <PresentationFormat>화면 슬라이드 쇼(4:3)</PresentationFormat>
  <Paragraphs>116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DX아기사랑B</vt:lpstr>
      <vt:lpstr>맑은 고딕</vt:lpstr>
      <vt:lpstr>DX하늘구름</vt:lpstr>
      <vt:lpstr>HY강B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정현우</cp:lastModifiedBy>
  <cp:revision>46</cp:revision>
  <dcterms:created xsi:type="dcterms:W3CDTF">2020-12-18T02:06:29Z</dcterms:created>
  <dcterms:modified xsi:type="dcterms:W3CDTF">2021-12-20T10:17:05Z</dcterms:modified>
</cp:coreProperties>
</file>